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, Abigail" userId="ef72f0be-11d7-49fd-8dce-89e0033e341c" providerId="ADAL" clId="{6C9903E3-E02E-43AF-8148-C76122404FF3}"/>
    <pc:docChg chg="undo custSel modSld sldOrd">
      <pc:chgData name="Franco, Abigail" userId="ef72f0be-11d7-49fd-8dce-89e0033e341c" providerId="ADAL" clId="{6C9903E3-E02E-43AF-8148-C76122404FF3}" dt="2020-10-20T01:33:54.703" v="234" actId="207"/>
      <pc:docMkLst>
        <pc:docMk/>
      </pc:docMkLst>
      <pc:sldChg chg="modSp mod">
        <pc:chgData name="Franco, Abigail" userId="ef72f0be-11d7-49fd-8dce-89e0033e341c" providerId="ADAL" clId="{6C9903E3-E02E-43AF-8148-C76122404FF3}" dt="2020-10-19T23:20:43.165" v="32" actId="255"/>
        <pc:sldMkLst>
          <pc:docMk/>
          <pc:sldMk cId="4226507419" sldId="258"/>
        </pc:sldMkLst>
        <pc:spChg chg="mod">
          <ac:chgData name="Franco, Abigail" userId="ef72f0be-11d7-49fd-8dce-89e0033e341c" providerId="ADAL" clId="{6C9903E3-E02E-43AF-8148-C76122404FF3}" dt="2020-10-19T09:45:56.174" v="19" actId="122"/>
          <ac:spMkLst>
            <pc:docMk/>
            <pc:sldMk cId="4226507419" sldId="258"/>
            <ac:spMk id="2" creationId="{D87C0925-23C7-4EC3-8732-5EDCCC1CFFF2}"/>
          </ac:spMkLst>
        </pc:spChg>
        <pc:spChg chg="mod">
          <ac:chgData name="Franco, Abigail" userId="ef72f0be-11d7-49fd-8dce-89e0033e341c" providerId="ADAL" clId="{6C9903E3-E02E-43AF-8148-C76122404FF3}" dt="2020-10-19T23:20:43.165" v="32" actId="255"/>
          <ac:spMkLst>
            <pc:docMk/>
            <pc:sldMk cId="4226507419" sldId="258"/>
            <ac:spMk id="3" creationId="{6648EF71-346A-495A-8656-395D3C48F05D}"/>
          </ac:spMkLst>
        </pc:spChg>
        <pc:picChg chg="mod">
          <ac:chgData name="Franco, Abigail" userId="ef72f0be-11d7-49fd-8dce-89e0033e341c" providerId="ADAL" clId="{6C9903E3-E02E-43AF-8148-C76122404FF3}" dt="2020-10-19T09:46:19.214" v="25" actId="1076"/>
          <ac:picMkLst>
            <pc:docMk/>
            <pc:sldMk cId="4226507419" sldId="258"/>
            <ac:picMk id="4" creationId="{06D9995D-BC78-48CD-B08C-4E9396EE2A8A}"/>
          </ac:picMkLst>
        </pc:picChg>
      </pc:sldChg>
      <pc:sldChg chg="modSp mod ord">
        <pc:chgData name="Franco, Abigail" userId="ef72f0be-11d7-49fd-8dce-89e0033e341c" providerId="ADAL" clId="{6C9903E3-E02E-43AF-8148-C76122404FF3}" dt="2020-10-20T01:33:54.703" v="234" actId="207"/>
        <pc:sldMkLst>
          <pc:docMk/>
          <pc:sldMk cId="4059910073" sldId="260"/>
        </pc:sldMkLst>
        <pc:spChg chg="mod">
          <ac:chgData name="Franco, Abigail" userId="ef72f0be-11d7-49fd-8dce-89e0033e341c" providerId="ADAL" clId="{6C9903E3-E02E-43AF-8148-C76122404FF3}" dt="2020-10-20T01:33:42.615" v="229" actId="207"/>
          <ac:spMkLst>
            <pc:docMk/>
            <pc:sldMk cId="4059910073" sldId="260"/>
            <ac:spMk id="2" creationId="{A66C26B1-6249-4CF9-92C0-1DFE0AF08032}"/>
          </ac:spMkLst>
        </pc:spChg>
        <pc:spChg chg="mod">
          <ac:chgData name="Franco, Abigail" userId="ef72f0be-11d7-49fd-8dce-89e0033e341c" providerId="ADAL" clId="{6C9903E3-E02E-43AF-8148-C76122404FF3}" dt="2020-10-20T01:33:54.703" v="234" actId="207"/>
          <ac:spMkLst>
            <pc:docMk/>
            <pc:sldMk cId="4059910073" sldId="260"/>
            <ac:spMk id="3" creationId="{D4EDF968-957A-414C-AE9A-97AA30A5DF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4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4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4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9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1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October 23,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63BD58-9B54-49CF-8CBF-BEA77F1B4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78" b="25378"/>
          <a:stretch/>
        </p:blipFill>
        <p:spPr>
          <a:xfrm>
            <a:off x="1" y="10"/>
            <a:ext cx="1219200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</p:spPr>
      </p:pic>
      <p:pic>
        <p:nvPicPr>
          <p:cNvPr id="2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21DB423B-F5C0-4EAD-A048-798994CBA2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418534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C0925-23C7-4EC3-8732-5EDCCC1C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pPr algn="ctr"/>
            <a:endParaRPr lang="en-US" sz="4800" dirty="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EF71-346A-495A-8656-395D3C48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algn="l"/>
            <a:endParaRPr lang="en-US" sz="1600" b="0" i="0" dirty="0">
              <a:solidFill>
                <a:srgbClr val="555555"/>
              </a:solidFill>
              <a:effectLst/>
            </a:endParaRPr>
          </a:p>
        </p:txBody>
      </p:sp>
      <p:pic>
        <p:nvPicPr>
          <p:cNvPr id="8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6918E464-217F-4F19-B798-F6FAD1714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42265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26B1-6249-4CF9-92C0-1DFE0AF08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endParaRPr lang="en-US" sz="4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DF968-957A-414C-AE9A-97AA30A5D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endParaRPr lang="en-US" sz="2200" dirty="0"/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75BD22FE-ADEC-4312-87BD-95D532CDD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40599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B8F1448C-EA88-426D-B2DD-47A1A59A39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E4669-BD55-47D9-89B7-0E4FD37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5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Franco, Abigail</dc:creator>
  <cp:lastModifiedBy>Franco, Abigail</cp:lastModifiedBy>
  <cp:revision>4</cp:revision>
  <dcterms:created xsi:type="dcterms:W3CDTF">2020-10-19T09:11:23Z</dcterms:created>
  <dcterms:modified xsi:type="dcterms:W3CDTF">2020-10-23T21:34:30Z</dcterms:modified>
</cp:coreProperties>
</file>